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FC248D-81A9-40A1-9416-042E37F33241}" type="doc">
      <dgm:prSet loTypeId="urn:microsoft.com/office/officeart/2005/8/layout/chevron2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A9D71BAE-E3DD-45C7-92B9-1E70A4F84F4E}">
      <dgm:prSet phldrT="[テキスト]"/>
      <dgm:spPr/>
      <dgm:t>
        <a:bodyPr/>
        <a:lstStyle/>
        <a:p>
          <a:r>
            <a:rPr kumimoji="1" lang="ja-JP" altLang="en-US" dirty="0"/>
            <a:t>「入門の書」</a:t>
          </a:r>
          <a:endParaRPr kumimoji="1" lang="en-US" altLang="ja-JP" dirty="0"/>
        </a:p>
        <a:p>
          <a:r>
            <a:rPr kumimoji="1" lang="ja-JP" altLang="en-US" dirty="0"/>
            <a:t>配布</a:t>
          </a:r>
        </a:p>
      </dgm:t>
    </dgm:pt>
    <dgm:pt modelId="{7524E4E9-AA29-4ED7-B77E-B648E8F6FA83}" type="parTrans" cxnId="{FBD1DE62-67E6-4201-BFF6-B59357477216}">
      <dgm:prSet/>
      <dgm:spPr/>
      <dgm:t>
        <a:bodyPr/>
        <a:lstStyle/>
        <a:p>
          <a:endParaRPr kumimoji="1" lang="ja-JP" altLang="en-US"/>
        </a:p>
      </dgm:t>
    </dgm:pt>
    <dgm:pt modelId="{A9E8E409-BC54-430B-8A41-FFBFB77FB58A}" type="sibTrans" cxnId="{FBD1DE62-67E6-4201-BFF6-B59357477216}">
      <dgm:prSet/>
      <dgm:spPr/>
      <dgm:t>
        <a:bodyPr/>
        <a:lstStyle/>
        <a:p>
          <a:endParaRPr kumimoji="1" lang="ja-JP" altLang="en-US"/>
        </a:p>
      </dgm:t>
    </dgm:pt>
    <dgm:pt modelId="{9F82FDA3-2490-4179-88AC-1CEA520C4EB5}">
      <dgm:prSet phldrT="[テキスト]" custT="1"/>
      <dgm:spPr/>
      <dgm:t>
        <a:bodyPr/>
        <a:lstStyle/>
        <a:p>
          <a:pPr>
            <a:lnSpc>
              <a:spcPct val="90000"/>
            </a:lnSpc>
          </a:pP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道の駅伊達市観光案内所と加盟店で配布</a:t>
          </a:r>
        </a:p>
      </dgm:t>
    </dgm:pt>
    <dgm:pt modelId="{19169299-69E4-487B-98C7-F2DE296DC79D}" type="parTrans" cxnId="{357C5D57-43E4-4B0C-BA00-FBAE35264AD7}">
      <dgm:prSet/>
      <dgm:spPr/>
      <dgm:t>
        <a:bodyPr/>
        <a:lstStyle/>
        <a:p>
          <a:endParaRPr kumimoji="1" lang="ja-JP" altLang="en-US"/>
        </a:p>
      </dgm:t>
    </dgm:pt>
    <dgm:pt modelId="{0BEA82A0-DD86-4F48-892C-5B98EDF687EE}" type="sibTrans" cxnId="{357C5D57-43E4-4B0C-BA00-FBAE35264AD7}">
      <dgm:prSet/>
      <dgm:spPr/>
      <dgm:t>
        <a:bodyPr/>
        <a:lstStyle/>
        <a:p>
          <a:endParaRPr kumimoji="1" lang="ja-JP" altLang="en-US"/>
        </a:p>
      </dgm:t>
    </dgm:pt>
    <dgm:pt modelId="{17E7F980-A0CC-4391-AFEB-864858DBDB1D}">
      <dgm:prSet phldrT="[テキスト]"/>
      <dgm:spPr/>
      <dgm:t>
        <a:bodyPr/>
        <a:lstStyle/>
        <a:p>
          <a:r>
            <a:rPr kumimoji="1" lang="ja-JP" altLang="en-US" dirty="0"/>
            <a:t>加盟店舗の</a:t>
          </a:r>
          <a:endParaRPr kumimoji="1" lang="en-US" altLang="ja-JP" dirty="0"/>
        </a:p>
        <a:p>
          <a:r>
            <a:rPr kumimoji="1" lang="ja-JP" altLang="en-US" dirty="0"/>
            <a:t>利用</a:t>
          </a:r>
        </a:p>
      </dgm:t>
    </dgm:pt>
    <dgm:pt modelId="{D785AE72-119E-47BB-8192-5A901030ADE2}" type="parTrans" cxnId="{237391E5-AD10-4E94-AD3D-C28B863DAB9D}">
      <dgm:prSet/>
      <dgm:spPr/>
      <dgm:t>
        <a:bodyPr/>
        <a:lstStyle/>
        <a:p>
          <a:endParaRPr kumimoji="1" lang="ja-JP" altLang="en-US"/>
        </a:p>
      </dgm:t>
    </dgm:pt>
    <dgm:pt modelId="{281F5AEC-3711-4E1B-AB85-0FEA25AAD4A2}" type="sibTrans" cxnId="{237391E5-AD10-4E94-AD3D-C28B863DAB9D}">
      <dgm:prSet/>
      <dgm:spPr/>
      <dgm:t>
        <a:bodyPr/>
        <a:lstStyle/>
        <a:p>
          <a:endParaRPr kumimoji="1" lang="ja-JP" altLang="en-US"/>
        </a:p>
      </dgm:t>
    </dgm:pt>
    <dgm:pt modelId="{97F7CAB1-B716-439F-A5FC-FB2E5601051C}">
      <dgm:prSet phldrT="[テキスト]" custT="1"/>
      <dgm:spPr/>
      <dgm:t>
        <a:bodyPr/>
        <a:lstStyle/>
        <a:p>
          <a:pPr>
            <a:lnSpc>
              <a:spcPts val="1300"/>
            </a:lnSpc>
          </a:pPr>
          <a:r>
            <a:rPr kumimoji="1" lang="en-US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500</a:t>
          </a: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円以上の利用で、スタンプ１個押印。同じ手帳への押印と特典進呈は１施設につき１回有効</a:t>
          </a:r>
        </a:p>
      </dgm:t>
    </dgm:pt>
    <dgm:pt modelId="{05A50818-555D-4135-8F56-18B0ED70A057}" type="parTrans" cxnId="{0B701B8C-3154-44C3-9E87-075730DD44EE}">
      <dgm:prSet/>
      <dgm:spPr/>
      <dgm:t>
        <a:bodyPr/>
        <a:lstStyle/>
        <a:p>
          <a:endParaRPr kumimoji="1" lang="ja-JP" altLang="en-US"/>
        </a:p>
      </dgm:t>
    </dgm:pt>
    <dgm:pt modelId="{407A04E9-1DB2-4139-B606-280405FD94C8}" type="sibTrans" cxnId="{0B701B8C-3154-44C3-9E87-075730DD44EE}">
      <dgm:prSet/>
      <dgm:spPr/>
      <dgm:t>
        <a:bodyPr/>
        <a:lstStyle/>
        <a:p>
          <a:endParaRPr kumimoji="1" lang="ja-JP" altLang="en-US"/>
        </a:p>
      </dgm:t>
    </dgm:pt>
    <dgm:pt modelId="{2CF0CF2D-DEC0-4AD5-B9D4-D953EC56616B}">
      <dgm:prSet phldrT="[テキスト]"/>
      <dgm:spPr/>
      <dgm:t>
        <a:bodyPr/>
        <a:lstStyle/>
        <a:p>
          <a:r>
            <a:rPr kumimoji="1" lang="ja-JP" altLang="en-US" dirty="0"/>
            <a:t>「達人の書」</a:t>
          </a:r>
        </a:p>
        <a:p>
          <a:r>
            <a:rPr kumimoji="1" lang="ja-JP" altLang="en-US" dirty="0"/>
            <a:t>交付</a:t>
          </a:r>
        </a:p>
      </dgm:t>
    </dgm:pt>
    <dgm:pt modelId="{F3C228AA-838E-4CD5-B1C9-494C77BE5F15}" type="parTrans" cxnId="{22BB759F-0426-4592-BAC4-21C98182BE76}">
      <dgm:prSet/>
      <dgm:spPr/>
      <dgm:t>
        <a:bodyPr/>
        <a:lstStyle/>
        <a:p>
          <a:endParaRPr kumimoji="1" lang="ja-JP" altLang="en-US"/>
        </a:p>
      </dgm:t>
    </dgm:pt>
    <dgm:pt modelId="{A61CED3C-4CE5-4402-B04D-7AF3B43682D3}" type="sibTrans" cxnId="{22BB759F-0426-4592-BAC4-21C98182BE76}">
      <dgm:prSet/>
      <dgm:spPr/>
      <dgm:t>
        <a:bodyPr/>
        <a:lstStyle/>
        <a:p>
          <a:endParaRPr kumimoji="1" lang="ja-JP" altLang="en-US"/>
        </a:p>
      </dgm:t>
    </dgm:pt>
    <dgm:pt modelId="{7E27433F-125B-458B-BAD4-20E29EE02B32}">
      <dgm:prSet phldrT="[テキスト]" custT="1"/>
      <dgm:spPr/>
      <dgm:t>
        <a:bodyPr/>
        <a:lstStyle/>
        <a:p>
          <a:pPr marL="115200">
            <a:lnSpc>
              <a:spcPts val="1300"/>
            </a:lnSpc>
          </a:pP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「入門の書」でスタンプを３つ集め、道の駅観光案内所に持参すると、ステージ</a:t>
          </a:r>
          <a: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Ⅱ</a:t>
          </a: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の「達人の書」と記念品（政宗ダテ二クルシールなど）を贈呈   　</a:t>
          </a:r>
          <a: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※</a:t>
          </a: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先着</a:t>
          </a:r>
          <a: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1,000</a:t>
          </a: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名</a:t>
          </a:r>
        </a:p>
      </dgm:t>
    </dgm:pt>
    <dgm:pt modelId="{CD9AABFB-FA12-463F-93B6-03B27798AB59}" type="parTrans" cxnId="{DE15C707-0C7B-4F2F-9822-F01E8F15849D}">
      <dgm:prSet/>
      <dgm:spPr/>
      <dgm:t>
        <a:bodyPr/>
        <a:lstStyle/>
        <a:p>
          <a:endParaRPr kumimoji="1" lang="ja-JP" altLang="en-US"/>
        </a:p>
      </dgm:t>
    </dgm:pt>
    <dgm:pt modelId="{0E7C8878-E73C-44B1-8382-6F3AAA6E90A0}" type="sibTrans" cxnId="{DE15C707-0C7B-4F2F-9822-F01E8F15849D}">
      <dgm:prSet/>
      <dgm:spPr/>
      <dgm:t>
        <a:bodyPr/>
        <a:lstStyle/>
        <a:p>
          <a:endParaRPr kumimoji="1" lang="ja-JP" altLang="en-US"/>
        </a:p>
      </dgm:t>
    </dgm:pt>
    <dgm:pt modelId="{113983E2-5885-4E6D-BA8B-213C2A482E39}">
      <dgm:prSet phldrT="[テキスト]" custT="1"/>
      <dgm:spPr/>
      <dgm:t>
        <a:bodyPr/>
        <a:lstStyle/>
        <a:p>
          <a:pPr>
            <a:lnSpc>
              <a:spcPts val="1200"/>
            </a:lnSpc>
          </a:pP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「達人の書」でスタンプを</a:t>
          </a:r>
          <a: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5</a:t>
          </a: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つ集め、道の駅伊達市観光案内所に持参すると、ステージ</a:t>
          </a:r>
          <a: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Ⅲ</a:t>
          </a: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の「皆伝の書」と記念品（政宗ダテ二クルピンバッジなど）を贈呈    </a:t>
          </a:r>
          <a: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※</a:t>
          </a: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先着</a:t>
          </a:r>
          <a:r>
            <a: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1,000</a:t>
          </a:r>
          <a:r>
            <a: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rPr>
            <a:t>名</a:t>
          </a:r>
        </a:p>
      </dgm:t>
    </dgm:pt>
    <dgm:pt modelId="{DBE6B797-4A53-4AC8-B465-857150D4B90E}" type="parTrans" cxnId="{E3118C80-1162-415E-84A0-27090ABFC69D}">
      <dgm:prSet/>
      <dgm:spPr/>
      <dgm:t>
        <a:bodyPr/>
        <a:lstStyle/>
        <a:p>
          <a:endParaRPr kumimoji="1" lang="ja-JP" altLang="en-US"/>
        </a:p>
      </dgm:t>
    </dgm:pt>
    <dgm:pt modelId="{7B287234-2D51-44C8-80A5-01DFF7E8EB07}" type="sibTrans" cxnId="{E3118C80-1162-415E-84A0-27090ABFC69D}">
      <dgm:prSet/>
      <dgm:spPr/>
      <dgm:t>
        <a:bodyPr/>
        <a:lstStyle/>
        <a:p>
          <a:endParaRPr kumimoji="1" lang="ja-JP" altLang="en-US"/>
        </a:p>
      </dgm:t>
    </dgm:pt>
    <dgm:pt modelId="{DA4409E4-49DD-4BCA-B255-6E8026143B15}">
      <dgm:prSet phldrT="[テキスト]"/>
      <dgm:spPr/>
      <dgm:t>
        <a:bodyPr/>
        <a:lstStyle/>
        <a:p>
          <a:r>
            <a:rPr kumimoji="1" lang="ja-JP" altLang="en-US" dirty="0"/>
            <a:t>「皆伝の書」</a:t>
          </a:r>
        </a:p>
        <a:p>
          <a:r>
            <a:rPr kumimoji="1" lang="ja-JP" altLang="en-US" dirty="0"/>
            <a:t>交付</a:t>
          </a:r>
        </a:p>
      </dgm:t>
    </dgm:pt>
    <dgm:pt modelId="{6E67E6D6-4B51-4FB5-8048-ADF15F19FD7B}" type="parTrans" cxnId="{2364BFEB-116D-4B12-A8B0-6449D214A06B}">
      <dgm:prSet/>
      <dgm:spPr/>
      <dgm:t>
        <a:bodyPr/>
        <a:lstStyle/>
        <a:p>
          <a:endParaRPr kumimoji="1" lang="ja-JP" altLang="en-US"/>
        </a:p>
      </dgm:t>
    </dgm:pt>
    <dgm:pt modelId="{571FE582-F24B-4FF5-9BCF-B1662002E57F}" type="sibTrans" cxnId="{2364BFEB-116D-4B12-A8B0-6449D214A06B}">
      <dgm:prSet/>
      <dgm:spPr/>
      <dgm:t>
        <a:bodyPr/>
        <a:lstStyle/>
        <a:p>
          <a:endParaRPr kumimoji="1" lang="ja-JP" altLang="en-US"/>
        </a:p>
      </dgm:t>
    </dgm:pt>
    <dgm:pt modelId="{130B941B-2C9C-41FD-AAE4-F970D2253C68}">
      <dgm:prSet phldrT="[テキスト]" custT="1"/>
      <dgm:spPr/>
      <dgm:t>
        <a:bodyPr/>
        <a:lstStyle/>
        <a:p>
          <a:pPr>
            <a:lnSpc>
              <a:spcPts val="1300"/>
            </a:lnSpc>
          </a:pP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宿泊施設の利用では２個押印</a:t>
          </a:r>
        </a:p>
      </dgm:t>
    </dgm:pt>
    <dgm:pt modelId="{6FEE2B59-DB22-4086-93CC-E6EE803F27ED}" type="parTrans" cxnId="{6FD06BB2-EE31-43AC-9930-12B3015897ED}">
      <dgm:prSet/>
      <dgm:spPr/>
      <dgm:t>
        <a:bodyPr/>
        <a:lstStyle/>
        <a:p>
          <a:endParaRPr kumimoji="1" lang="ja-JP" altLang="en-US"/>
        </a:p>
      </dgm:t>
    </dgm:pt>
    <dgm:pt modelId="{0BDF8EA3-8975-4D9F-8E22-8925044151A3}" type="sibTrans" cxnId="{6FD06BB2-EE31-43AC-9930-12B3015897ED}">
      <dgm:prSet/>
      <dgm:spPr/>
      <dgm:t>
        <a:bodyPr/>
        <a:lstStyle/>
        <a:p>
          <a:endParaRPr kumimoji="1" lang="ja-JP" altLang="en-US"/>
        </a:p>
      </dgm:t>
    </dgm:pt>
    <dgm:pt modelId="{03DE1EF6-C274-40F5-8116-0AC8F000F5E0}">
      <dgm:prSet phldrT="[テキスト]" custT="1"/>
      <dgm:spPr/>
      <dgm:t>
        <a:bodyPr/>
        <a:lstStyle/>
        <a:p>
          <a:pPr>
            <a:lnSpc>
              <a:spcPct val="50000"/>
            </a:lnSpc>
          </a:pPr>
          <a:r>
            <a: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rPr>
            <a:t>手帳は３つのステージを設定、ランクアップに必要なスタンプ数を設定</a:t>
          </a:r>
        </a:p>
      </dgm:t>
    </dgm:pt>
    <dgm:pt modelId="{4158E5B5-89B0-416B-8CB9-60AB525BF72A}" type="parTrans" cxnId="{C5717BD0-F974-44C2-BB6A-1A6627B25565}">
      <dgm:prSet/>
      <dgm:spPr/>
      <dgm:t>
        <a:bodyPr/>
        <a:lstStyle/>
        <a:p>
          <a:endParaRPr kumimoji="1" lang="ja-JP" altLang="en-US"/>
        </a:p>
      </dgm:t>
    </dgm:pt>
    <dgm:pt modelId="{E4D7791D-A570-4C5B-80FE-356E3242909E}" type="sibTrans" cxnId="{C5717BD0-F974-44C2-BB6A-1A6627B25565}">
      <dgm:prSet/>
      <dgm:spPr/>
      <dgm:t>
        <a:bodyPr/>
        <a:lstStyle/>
        <a:p>
          <a:endParaRPr kumimoji="1" lang="ja-JP" altLang="en-US"/>
        </a:p>
      </dgm:t>
    </dgm:pt>
    <dgm:pt modelId="{909C5D61-2FA8-49EE-A3BF-B2D4CC164B41}" type="pres">
      <dgm:prSet presAssocID="{BCFC248D-81A9-40A1-9416-042E37F33241}" presName="linearFlow" presStyleCnt="0">
        <dgm:presLayoutVars>
          <dgm:dir/>
          <dgm:animLvl val="lvl"/>
          <dgm:resizeHandles val="exact"/>
        </dgm:presLayoutVars>
      </dgm:prSet>
      <dgm:spPr/>
    </dgm:pt>
    <dgm:pt modelId="{F966130A-2C63-4594-A6F6-0C188BC593A4}" type="pres">
      <dgm:prSet presAssocID="{A9D71BAE-E3DD-45C7-92B9-1E70A4F84F4E}" presName="composite" presStyleCnt="0"/>
      <dgm:spPr/>
    </dgm:pt>
    <dgm:pt modelId="{66674601-87CA-42BA-8B75-ABA918B74393}" type="pres">
      <dgm:prSet presAssocID="{A9D71BAE-E3DD-45C7-92B9-1E70A4F84F4E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CE79782B-60AC-4140-B9A8-075BF20A54A7}" type="pres">
      <dgm:prSet presAssocID="{A9D71BAE-E3DD-45C7-92B9-1E70A4F84F4E}" presName="descendantText" presStyleLbl="alignAcc1" presStyleIdx="0" presStyleCnt="4">
        <dgm:presLayoutVars>
          <dgm:bulletEnabled val="1"/>
        </dgm:presLayoutVars>
      </dgm:prSet>
      <dgm:spPr/>
    </dgm:pt>
    <dgm:pt modelId="{87A52EF1-A49F-471B-9DA8-6E95B50D3723}" type="pres">
      <dgm:prSet presAssocID="{A9E8E409-BC54-430B-8A41-FFBFB77FB58A}" presName="sp" presStyleCnt="0"/>
      <dgm:spPr/>
    </dgm:pt>
    <dgm:pt modelId="{CFF5332D-DD2E-44F9-B116-F0824CAD32C5}" type="pres">
      <dgm:prSet presAssocID="{17E7F980-A0CC-4391-AFEB-864858DBDB1D}" presName="composite" presStyleCnt="0"/>
      <dgm:spPr/>
    </dgm:pt>
    <dgm:pt modelId="{8E3FBB46-B4A6-4A31-88C4-4A08FD3A3295}" type="pres">
      <dgm:prSet presAssocID="{17E7F980-A0CC-4391-AFEB-864858DBDB1D}" presName="parentText" presStyleLbl="alignNode1" presStyleIdx="1" presStyleCnt="4" custLinFactNeighborX="-3749" custLinFactNeighborY="-8200">
        <dgm:presLayoutVars>
          <dgm:chMax val="1"/>
          <dgm:bulletEnabled val="1"/>
        </dgm:presLayoutVars>
      </dgm:prSet>
      <dgm:spPr/>
    </dgm:pt>
    <dgm:pt modelId="{CDE5DC5F-5D60-4098-B8C3-FB2CF1E7CBC6}" type="pres">
      <dgm:prSet presAssocID="{17E7F980-A0CC-4391-AFEB-864858DBDB1D}" presName="descendantText" presStyleLbl="alignAcc1" presStyleIdx="1" presStyleCnt="4" custScaleY="100583" custLinFactNeighborX="457" custLinFactNeighborY="-13334">
        <dgm:presLayoutVars>
          <dgm:bulletEnabled val="1"/>
        </dgm:presLayoutVars>
      </dgm:prSet>
      <dgm:spPr/>
    </dgm:pt>
    <dgm:pt modelId="{24568492-B481-42E9-AD68-B597FFD68FE0}" type="pres">
      <dgm:prSet presAssocID="{281F5AEC-3711-4E1B-AB85-0FEA25AAD4A2}" presName="sp" presStyleCnt="0"/>
      <dgm:spPr/>
    </dgm:pt>
    <dgm:pt modelId="{B73008D2-DD13-461E-95AB-DF030C918696}" type="pres">
      <dgm:prSet presAssocID="{2CF0CF2D-DEC0-4AD5-B9D4-D953EC56616B}" presName="composite" presStyleCnt="0"/>
      <dgm:spPr/>
    </dgm:pt>
    <dgm:pt modelId="{43B9B6E1-45D3-4FB7-A232-7A50A911D178}" type="pres">
      <dgm:prSet presAssocID="{2CF0CF2D-DEC0-4AD5-B9D4-D953EC56616B}" presName="parentText" presStyleLbl="alignNode1" presStyleIdx="2" presStyleCnt="4" custLinFactNeighborX="183" custLinFactNeighborY="-16826">
        <dgm:presLayoutVars>
          <dgm:chMax val="1"/>
          <dgm:bulletEnabled val="1"/>
        </dgm:presLayoutVars>
      </dgm:prSet>
      <dgm:spPr/>
    </dgm:pt>
    <dgm:pt modelId="{11ACBE45-D73C-42FA-ABB2-845C06209915}" type="pres">
      <dgm:prSet presAssocID="{2CF0CF2D-DEC0-4AD5-B9D4-D953EC56616B}" presName="descendantText" presStyleLbl="alignAcc1" presStyleIdx="2" presStyleCnt="4" custScaleY="102392" custLinFactNeighborX="738" custLinFactNeighborY="-24700">
        <dgm:presLayoutVars>
          <dgm:bulletEnabled val="1"/>
        </dgm:presLayoutVars>
      </dgm:prSet>
      <dgm:spPr/>
    </dgm:pt>
    <dgm:pt modelId="{CDD4FF35-95C1-4A65-B45C-222A1567599D}" type="pres">
      <dgm:prSet presAssocID="{A61CED3C-4CE5-4402-B04D-7AF3B43682D3}" presName="sp" presStyleCnt="0"/>
      <dgm:spPr/>
    </dgm:pt>
    <dgm:pt modelId="{7E431322-D969-4DE9-9A1A-A57E19792CF4}" type="pres">
      <dgm:prSet presAssocID="{DA4409E4-49DD-4BCA-B255-6E8026143B15}" presName="composite" presStyleCnt="0"/>
      <dgm:spPr/>
    </dgm:pt>
    <dgm:pt modelId="{685C7019-A220-4E2D-B9C6-612D1A07A1BB}" type="pres">
      <dgm:prSet presAssocID="{DA4409E4-49DD-4BCA-B255-6E8026143B15}" presName="parentText" presStyleLbl="alignNode1" presStyleIdx="3" presStyleCnt="4" custLinFactNeighborX="-1005" custLinFactNeighborY="-24029">
        <dgm:presLayoutVars>
          <dgm:chMax val="1"/>
          <dgm:bulletEnabled val="1"/>
        </dgm:presLayoutVars>
      </dgm:prSet>
      <dgm:spPr/>
    </dgm:pt>
    <dgm:pt modelId="{A77E1993-BC60-47D3-9CDF-6E295D128614}" type="pres">
      <dgm:prSet presAssocID="{DA4409E4-49DD-4BCA-B255-6E8026143B15}" presName="descendantText" presStyleLbl="alignAcc1" presStyleIdx="3" presStyleCnt="4" custLinFactNeighborX="1237" custLinFactNeighborY="-34474">
        <dgm:presLayoutVars>
          <dgm:bulletEnabled val="1"/>
        </dgm:presLayoutVars>
      </dgm:prSet>
      <dgm:spPr/>
    </dgm:pt>
  </dgm:ptLst>
  <dgm:cxnLst>
    <dgm:cxn modelId="{DE15C707-0C7B-4F2F-9822-F01E8F15849D}" srcId="{2CF0CF2D-DEC0-4AD5-B9D4-D953EC56616B}" destId="{7E27433F-125B-458B-BAD4-20E29EE02B32}" srcOrd="0" destOrd="0" parTransId="{CD9AABFB-FA12-463F-93B6-03B27798AB59}" sibTransId="{0E7C8878-E73C-44B1-8382-6F3AAA6E90A0}"/>
    <dgm:cxn modelId="{551DED0F-981A-41B0-AC1F-5AFF139EC832}" type="presOf" srcId="{113983E2-5885-4E6D-BA8B-213C2A482E39}" destId="{A77E1993-BC60-47D3-9CDF-6E295D128614}" srcOrd="0" destOrd="0" presId="urn:microsoft.com/office/officeart/2005/8/layout/chevron2"/>
    <dgm:cxn modelId="{6F7C9911-0107-42E3-ADDA-927535A87B9A}" type="presOf" srcId="{BCFC248D-81A9-40A1-9416-042E37F33241}" destId="{909C5D61-2FA8-49EE-A3BF-B2D4CC164B41}" srcOrd="0" destOrd="0" presId="urn:microsoft.com/office/officeart/2005/8/layout/chevron2"/>
    <dgm:cxn modelId="{F4D9E31B-DE90-45BA-8C27-A5310321513E}" type="presOf" srcId="{2CF0CF2D-DEC0-4AD5-B9D4-D953EC56616B}" destId="{43B9B6E1-45D3-4FB7-A232-7A50A911D178}" srcOrd="0" destOrd="0" presId="urn:microsoft.com/office/officeart/2005/8/layout/chevron2"/>
    <dgm:cxn modelId="{2FC8401F-F90B-4A9E-9E9B-F64DA1C50765}" type="presOf" srcId="{9F82FDA3-2490-4179-88AC-1CEA520C4EB5}" destId="{CE79782B-60AC-4140-B9A8-075BF20A54A7}" srcOrd="0" destOrd="0" presId="urn:microsoft.com/office/officeart/2005/8/layout/chevron2"/>
    <dgm:cxn modelId="{1D331A31-F48E-46A0-AD83-BF529B1DBFD7}" type="presOf" srcId="{A9D71BAE-E3DD-45C7-92B9-1E70A4F84F4E}" destId="{66674601-87CA-42BA-8B75-ABA918B74393}" srcOrd="0" destOrd="0" presId="urn:microsoft.com/office/officeart/2005/8/layout/chevron2"/>
    <dgm:cxn modelId="{E89BB63E-E960-4366-A15B-5EDB0CCB50C5}" type="presOf" srcId="{03DE1EF6-C274-40F5-8116-0AC8F000F5E0}" destId="{CE79782B-60AC-4140-B9A8-075BF20A54A7}" srcOrd="0" destOrd="1" presId="urn:microsoft.com/office/officeart/2005/8/layout/chevron2"/>
    <dgm:cxn modelId="{FBD1DE62-67E6-4201-BFF6-B59357477216}" srcId="{BCFC248D-81A9-40A1-9416-042E37F33241}" destId="{A9D71BAE-E3DD-45C7-92B9-1E70A4F84F4E}" srcOrd="0" destOrd="0" parTransId="{7524E4E9-AA29-4ED7-B77E-B648E8F6FA83}" sibTransId="{A9E8E409-BC54-430B-8A41-FFBFB77FB58A}"/>
    <dgm:cxn modelId="{60B50A4B-E202-4B4A-97D9-13A844B6ACF8}" type="presOf" srcId="{7E27433F-125B-458B-BAD4-20E29EE02B32}" destId="{11ACBE45-D73C-42FA-ABB2-845C06209915}" srcOrd="0" destOrd="0" presId="urn:microsoft.com/office/officeart/2005/8/layout/chevron2"/>
    <dgm:cxn modelId="{EDFE1D75-DF54-473F-937E-1864DF649054}" type="presOf" srcId="{130B941B-2C9C-41FD-AAE4-F970D2253C68}" destId="{CDE5DC5F-5D60-4098-B8C3-FB2CF1E7CBC6}" srcOrd="0" destOrd="1" presId="urn:microsoft.com/office/officeart/2005/8/layout/chevron2"/>
    <dgm:cxn modelId="{357C5D57-43E4-4B0C-BA00-FBAE35264AD7}" srcId="{A9D71BAE-E3DD-45C7-92B9-1E70A4F84F4E}" destId="{9F82FDA3-2490-4179-88AC-1CEA520C4EB5}" srcOrd="0" destOrd="0" parTransId="{19169299-69E4-487B-98C7-F2DE296DC79D}" sibTransId="{0BEA82A0-DD86-4F48-892C-5B98EDF687EE}"/>
    <dgm:cxn modelId="{E3118C80-1162-415E-84A0-27090ABFC69D}" srcId="{DA4409E4-49DD-4BCA-B255-6E8026143B15}" destId="{113983E2-5885-4E6D-BA8B-213C2A482E39}" srcOrd="0" destOrd="0" parTransId="{DBE6B797-4A53-4AC8-B465-857150D4B90E}" sibTransId="{7B287234-2D51-44C8-80A5-01DFF7E8EB07}"/>
    <dgm:cxn modelId="{2EBC6582-AB61-48AE-BB50-37D3AF036951}" type="presOf" srcId="{17E7F980-A0CC-4391-AFEB-864858DBDB1D}" destId="{8E3FBB46-B4A6-4A31-88C4-4A08FD3A3295}" srcOrd="0" destOrd="0" presId="urn:microsoft.com/office/officeart/2005/8/layout/chevron2"/>
    <dgm:cxn modelId="{0B701B8C-3154-44C3-9E87-075730DD44EE}" srcId="{17E7F980-A0CC-4391-AFEB-864858DBDB1D}" destId="{97F7CAB1-B716-439F-A5FC-FB2E5601051C}" srcOrd="0" destOrd="0" parTransId="{05A50818-555D-4135-8F56-18B0ED70A057}" sibTransId="{407A04E9-1DB2-4139-B606-280405FD94C8}"/>
    <dgm:cxn modelId="{22BB759F-0426-4592-BAC4-21C98182BE76}" srcId="{BCFC248D-81A9-40A1-9416-042E37F33241}" destId="{2CF0CF2D-DEC0-4AD5-B9D4-D953EC56616B}" srcOrd="2" destOrd="0" parTransId="{F3C228AA-838E-4CD5-B1C9-494C77BE5F15}" sibTransId="{A61CED3C-4CE5-4402-B04D-7AF3B43682D3}"/>
    <dgm:cxn modelId="{709C2DAB-501C-4385-9846-9E699880C3FD}" type="presOf" srcId="{97F7CAB1-B716-439F-A5FC-FB2E5601051C}" destId="{CDE5DC5F-5D60-4098-B8C3-FB2CF1E7CBC6}" srcOrd="0" destOrd="0" presId="urn:microsoft.com/office/officeart/2005/8/layout/chevron2"/>
    <dgm:cxn modelId="{6FD06BB2-EE31-43AC-9930-12B3015897ED}" srcId="{17E7F980-A0CC-4391-AFEB-864858DBDB1D}" destId="{130B941B-2C9C-41FD-AAE4-F970D2253C68}" srcOrd="1" destOrd="0" parTransId="{6FEE2B59-DB22-4086-93CC-E6EE803F27ED}" sibTransId="{0BDF8EA3-8975-4D9F-8E22-8925044151A3}"/>
    <dgm:cxn modelId="{085E7BB3-99EC-41D9-9F83-0ECD1375D52C}" type="presOf" srcId="{DA4409E4-49DD-4BCA-B255-6E8026143B15}" destId="{685C7019-A220-4E2D-B9C6-612D1A07A1BB}" srcOrd="0" destOrd="0" presId="urn:microsoft.com/office/officeart/2005/8/layout/chevron2"/>
    <dgm:cxn modelId="{C5717BD0-F974-44C2-BB6A-1A6627B25565}" srcId="{A9D71BAE-E3DD-45C7-92B9-1E70A4F84F4E}" destId="{03DE1EF6-C274-40F5-8116-0AC8F000F5E0}" srcOrd="1" destOrd="0" parTransId="{4158E5B5-89B0-416B-8CB9-60AB525BF72A}" sibTransId="{E4D7791D-A570-4C5B-80FE-356E3242909E}"/>
    <dgm:cxn modelId="{237391E5-AD10-4E94-AD3D-C28B863DAB9D}" srcId="{BCFC248D-81A9-40A1-9416-042E37F33241}" destId="{17E7F980-A0CC-4391-AFEB-864858DBDB1D}" srcOrd="1" destOrd="0" parTransId="{D785AE72-119E-47BB-8192-5A901030ADE2}" sibTransId="{281F5AEC-3711-4E1B-AB85-0FEA25AAD4A2}"/>
    <dgm:cxn modelId="{2364BFEB-116D-4B12-A8B0-6449D214A06B}" srcId="{BCFC248D-81A9-40A1-9416-042E37F33241}" destId="{DA4409E4-49DD-4BCA-B255-6E8026143B15}" srcOrd="3" destOrd="0" parTransId="{6E67E6D6-4B51-4FB5-8048-ADF15F19FD7B}" sibTransId="{571FE582-F24B-4FF5-9BCF-B1662002E57F}"/>
    <dgm:cxn modelId="{4F420278-5796-4974-8B63-22975BDA7E02}" type="presParOf" srcId="{909C5D61-2FA8-49EE-A3BF-B2D4CC164B41}" destId="{F966130A-2C63-4594-A6F6-0C188BC593A4}" srcOrd="0" destOrd="0" presId="urn:microsoft.com/office/officeart/2005/8/layout/chevron2"/>
    <dgm:cxn modelId="{7FB486BF-020F-410B-BEB3-F25065598264}" type="presParOf" srcId="{F966130A-2C63-4594-A6F6-0C188BC593A4}" destId="{66674601-87CA-42BA-8B75-ABA918B74393}" srcOrd="0" destOrd="0" presId="urn:microsoft.com/office/officeart/2005/8/layout/chevron2"/>
    <dgm:cxn modelId="{2550A80D-05AD-486D-BF36-D121E7B24E78}" type="presParOf" srcId="{F966130A-2C63-4594-A6F6-0C188BC593A4}" destId="{CE79782B-60AC-4140-B9A8-075BF20A54A7}" srcOrd="1" destOrd="0" presId="urn:microsoft.com/office/officeart/2005/8/layout/chevron2"/>
    <dgm:cxn modelId="{8D437361-FC18-48E9-988F-A0F6A24C8F4B}" type="presParOf" srcId="{909C5D61-2FA8-49EE-A3BF-B2D4CC164B41}" destId="{87A52EF1-A49F-471B-9DA8-6E95B50D3723}" srcOrd="1" destOrd="0" presId="urn:microsoft.com/office/officeart/2005/8/layout/chevron2"/>
    <dgm:cxn modelId="{DA9E21C9-F4C2-442C-9FA5-40276D92A3F3}" type="presParOf" srcId="{909C5D61-2FA8-49EE-A3BF-B2D4CC164B41}" destId="{CFF5332D-DD2E-44F9-B116-F0824CAD32C5}" srcOrd="2" destOrd="0" presId="urn:microsoft.com/office/officeart/2005/8/layout/chevron2"/>
    <dgm:cxn modelId="{2DA1B4D9-706F-4EC7-8D93-7F7E27D9CB35}" type="presParOf" srcId="{CFF5332D-DD2E-44F9-B116-F0824CAD32C5}" destId="{8E3FBB46-B4A6-4A31-88C4-4A08FD3A3295}" srcOrd="0" destOrd="0" presId="urn:microsoft.com/office/officeart/2005/8/layout/chevron2"/>
    <dgm:cxn modelId="{4118DDB1-FB5E-4211-A746-13D0156FDB4F}" type="presParOf" srcId="{CFF5332D-DD2E-44F9-B116-F0824CAD32C5}" destId="{CDE5DC5F-5D60-4098-B8C3-FB2CF1E7CBC6}" srcOrd="1" destOrd="0" presId="urn:microsoft.com/office/officeart/2005/8/layout/chevron2"/>
    <dgm:cxn modelId="{ABC4D068-D3BB-4DC7-A882-DCD0144540E1}" type="presParOf" srcId="{909C5D61-2FA8-49EE-A3BF-B2D4CC164B41}" destId="{24568492-B481-42E9-AD68-B597FFD68FE0}" srcOrd="3" destOrd="0" presId="urn:microsoft.com/office/officeart/2005/8/layout/chevron2"/>
    <dgm:cxn modelId="{83B66537-E12B-48FE-8A88-1BAFBEA21482}" type="presParOf" srcId="{909C5D61-2FA8-49EE-A3BF-B2D4CC164B41}" destId="{B73008D2-DD13-461E-95AB-DF030C918696}" srcOrd="4" destOrd="0" presId="urn:microsoft.com/office/officeart/2005/8/layout/chevron2"/>
    <dgm:cxn modelId="{A9B562B8-F14C-4F04-BB8D-4D0FF3CF2693}" type="presParOf" srcId="{B73008D2-DD13-461E-95AB-DF030C918696}" destId="{43B9B6E1-45D3-4FB7-A232-7A50A911D178}" srcOrd="0" destOrd="0" presId="urn:microsoft.com/office/officeart/2005/8/layout/chevron2"/>
    <dgm:cxn modelId="{7CA8BA2B-E8DE-41B7-9ED3-3A5AE2E0AE51}" type="presParOf" srcId="{B73008D2-DD13-461E-95AB-DF030C918696}" destId="{11ACBE45-D73C-42FA-ABB2-845C06209915}" srcOrd="1" destOrd="0" presId="urn:microsoft.com/office/officeart/2005/8/layout/chevron2"/>
    <dgm:cxn modelId="{B8D2D51D-8DDC-47DB-B839-078410A5E8EE}" type="presParOf" srcId="{909C5D61-2FA8-49EE-A3BF-B2D4CC164B41}" destId="{CDD4FF35-95C1-4A65-B45C-222A1567599D}" srcOrd="5" destOrd="0" presId="urn:microsoft.com/office/officeart/2005/8/layout/chevron2"/>
    <dgm:cxn modelId="{E0DB7DFF-1A15-4D08-B9FA-70506097E11C}" type="presParOf" srcId="{909C5D61-2FA8-49EE-A3BF-B2D4CC164B41}" destId="{7E431322-D969-4DE9-9A1A-A57E19792CF4}" srcOrd="6" destOrd="0" presId="urn:microsoft.com/office/officeart/2005/8/layout/chevron2"/>
    <dgm:cxn modelId="{5436DD72-5F4B-4AFC-9F85-902659E5FE69}" type="presParOf" srcId="{7E431322-D969-4DE9-9A1A-A57E19792CF4}" destId="{685C7019-A220-4E2D-B9C6-612D1A07A1BB}" srcOrd="0" destOrd="0" presId="urn:microsoft.com/office/officeart/2005/8/layout/chevron2"/>
    <dgm:cxn modelId="{9B4ADD2D-15FB-4D9B-A457-C32A244AADB9}" type="presParOf" srcId="{7E431322-D969-4DE9-9A1A-A57E19792CF4}" destId="{A77E1993-BC60-47D3-9CDF-6E295D12861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4601-87CA-42BA-8B75-ABA918B74393}">
      <dsp:nvSpPr>
        <dsp:cNvPr id="0" name=""/>
        <dsp:cNvSpPr/>
      </dsp:nvSpPr>
      <dsp:spPr>
        <a:xfrm rot="5400000">
          <a:off x="-221382" y="227436"/>
          <a:ext cx="1475882" cy="103311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「入門の書」</a:t>
          </a:r>
          <a:endParaRPr kumimoji="1" lang="en-US" altLang="ja-JP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配布</a:t>
          </a:r>
        </a:p>
      </dsp:txBody>
      <dsp:txXfrm rot="-5400000">
        <a:off x="1" y="522613"/>
        <a:ext cx="1033117" cy="442765"/>
      </dsp:txXfrm>
    </dsp:sp>
    <dsp:sp modelId="{CE79782B-60AC-4140-B9A8-075BF20A54A7}">
      <dsp:nvSpPr>
        <dsp:cNvPr id="0" name=""/>
        <dsp:cNvSpPr/>
      </dsp:nvSpPr>
      <dsp:spPr>
        <a:xfrm rot="5400000">
          <a:off x="1910078" y="-870905"/>
          <a:ext cx="959323" cy="2713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道の駅伊達市観光案内所と加盟店で配布</a:t>
          </a:r>
        </a:p>
        <a:p>
          <a:pPr marL="114300" lvl="1" indent="-114300" algn="l" defTabSz="533400">
            <a:lnSpc>
              <a:spcPct val="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手帳は３つのステージを設定、ランクアップに必要なスタンプ数を設定</a:t>
          </a:r>
        </a:p>
      </dsp:txBody>
      <dsp:txXfrm rot="-5400000">
        <a:off x="1033118" y="52885"/>
        <a:ext cx="2666414" cy="865663"/>
      </dsp:txXfrm>
    </dsp:sp>
    <dsp:sp modelId="{8E3FBB46-B4A6-4A31-88C4-4A08FD3A3295}">
      <dsp:nvSpPr>
        <dsp:cNvPr id="0" name=""/>
        <dsp:cNvSpPr/>
      </dsp:nvSpPr>
      <dsp:spPr>
        <a:xfrm rot="5400000">
          <a:off x="-221382" y="1409233"/>
          <a:ext cx="1475882" cy="1033117"/>
        </a:xfrm>
        <a:prstGeom prst="chevron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加盟店舗の</a:t>
          </a:r>
          <a:endParaRPr kumimoji="1" lang="en-US" altLang="ja-JP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利用</a:t>
          </a:r>
        </a:p>
      </dsp:txBody>
      <dsp:txXfrm rot="-5400000">
        <a:off x="1" y="1704410"/>
        <a:ext cx="1033117" cy="442765"/>
      </dsp:txXfrm>
    </dsp:sp>
    <dsp:sp modelId="{CDE5DC5F-5D60-4098-B8C3-FB2CF1E7CBC6}">
      <dsp:nvSpPr>
        <dsp:cNvPr id="0" name=""/>
        <dsp:cNvSpPr/>
      </dsp:nvSpPr>
      <dsp:spPr>
        <a:xfrm rot="5400000">
          <a:off x="1907281" y="303997"/>
          <a:ext cx="964916" cy="2713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ts val="13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500</a:t>
          </a: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円以上の利用で、スタンプ１個押印。同じ手帳への押印と特典進呈は１施設につき１回有効</a:t>
          </a:r>
        </a:p>
        <a:p>
          <a:pPr marL="114300" lvl="1" indent="-114300" algn="l" defTabSz="533400">
            <a:lnSpc>
              <a:spcPts val="13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2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宿泊施設の利用では２個押印</a:t>
          </a:r>
        </a:p>
      </dsp:txBody>
      <dsp:txXfrm rot="-5400000">
        <a:off x="1033118" y="1225264"/>
        <a:ext cx="2666141" cy="870710"/>
      </dsp:txXfrm>
    </dsp:sp>
    <dsp:sp modelId="{43B9B6E1-45D3-4FB7-A232-7A50A911D178}">
      <dsp:nvSpPr>
        <dsp:cNvPr id="0" name=""/>
        <dsp:cNvSpPr/>
      </dsp:nvSpPr>
      <dsp:spPr>
        <a:xfrm rot="5400000">
          <a:off x="-219491" y="2593420"/>
          <a:ext cx="1475882" cy="1033117"/>
        </a:xfrm>
        <a:prstGeom prst="chevron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「達人の書」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交付</a:t>
          </a:r>
        </a:p>
      </dsp:txBody>
      <dsp:txXfrm rot="-5400000">
        <a:off x="1892" y="2888597"/>
        <a:ext cx="1033117" cy="442765"/>
      </dsp:txXfrm>
    </dsp:sp>
    <dsp:sp modelId="{11ACBE45-D73C-42FA-ABB2-845C06209915}">
      <dsp:nvSpPr>
        <dsp:cNvPr id="0" name=""/>
        <dsp:cNvSpPr/>
      </dsp:nvSpPr>
      <dsp:spPr>
        <a:xfrm rot="5400000">
          <a:off x="1898604" y="1506456"/>
          <a:ext cx="982270" cy="2713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115200" lvl="1" indent="-57150" algn="l" defTabSz="488950">
            <a:lnSpc>
              <a:spcPts val="13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「入門の書」でスタンプを３つ集め、道の駅観光案内所に持参すると、ステージ</a:t>
          </a:r>
          <a: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Ⅱ</a:t>
          </a: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の「達人の書」と記念品（政宗ダテ二クルシールなど）を贈呈   　</a:t>
          </a:r>
          <a: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※</a:t>
          </a: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先着</a:t>
          </a:r>
          <a: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1,000</a:t>
          </a: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名</a:t>
          </a:r>
        </a:p>
      </dsp:txBody>
      <dsp:txXfrm rot="-5400000">
        <a:off x="1033117" y="2419893"/>
        <a:ext cx="2665294" cy="886370"/>
      </dsp:txXfrm>
    </dsp:sp>
    <dsp:sp modelId="{685C7019-A220-4E2D-B9C6-612D1A07A1BB}">
      <dsp:nvSpPr>
        <dsp:cNvPr id="0" name=""/>
        <dsp:cNvSpPr/>
      </dsp:nvSpPr>
      <dsp:spPr>
        <a:xfrm rot="5400000">
          <a:off x="-221382" y="3787135"/>
          <a:ext cx="1475882" cy="1033117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「皆伝の書」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交付</a:t>
          </a:r>
        </a:p>
      </dsp:txBody>
      <dsp:txXfrm rot="-5400000">
        <a:off x="1" y="4082312"/>
        <a:ext cx="1033117" cy="442765"/>
      </dsp:txXfrm>
    </dsp:sp>
    <dsp:sp modelId="{A77E1993-BC60-47D3-9CDF-6E295D128614}">
      <dsp:nvSpPr>
        <dsp:cNvPr id="0" name=""/>
        <dsp:cNvSpPr/>
      </dsp:nvSpPr>
      <dsp:spPr>
        <a:xfrm rot="5400000">
          <a:off x="1910078" y="2712715"/>
          <a:ext cx="959323" cy="2713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ts val="12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「達人の書」でスタンプを</a:t>
          </a:r>
          <a: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5</a:t>
          </a: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つ集め、道の駅伊達市観光案内所に持参すると、ステージ</a:t>
          </a:r>
          <a: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Ⅲ</a:t>
          </a: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の「皆伝の書」と記念品（政宗ダテ二クルピンバッジなど）を贈呈    </a:t>
          </a:r>
          <a: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※</a:t>
          </a: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先着</a:t>
          </a:r>
          <a:r>
            <a:rPr kumimoji="1" lang="en-US" altLang="ja-JP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1,000</a:t>
          </a:r>
          <a:r>
            <a:rPr kumimoji="1" lang="ja-JP" altLang="en-US" sz="1100" kern="1200" dirty="0">
              <a:latin typeface="メイリオ" panose="020B0604030504040204" pitchFamily="50" charset="-128"/>
              <a:ea typeface="メイリオ" panose="020B0604030504040204" pitchFamily="50" charset="-128"/>
            </a:rPr>
            <a:t>名</a:t>
          </a:r>
        </a:p>
      </dsp:txBody>
      <dsp:txXfrm rot="-5400000">
        <a:off x="1033118" y="3636505"/>
        <a:ext cx="2666414" cy="865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639AD711-8CCC-4420-A917-77670C440FEC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E3DFF7B6-0EA6-4214-B14D-EE253EADA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644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FF7B6-0EA6-4214-B14D-EE253EADAB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84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73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10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85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9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10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66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3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43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21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9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64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814CA-5E65-4BCD-BE09-0496C985855F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B0E8-05C6-4052-B053-D23C785EC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20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" t="21215" r="7551"/>
          <a:stretch/>
        </p:blipFill>
        <p:spPr>
          <a:xfrm>
            <a:off x="3844673" y="1205378"/>
            <a:ext cx="5284070" cy="3428817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05"/>
            <a:ext cx="1166598" cy="1146182"/>
          </a:xfrm>
          <a:prstGeom prst="rect">
            <a:avLst/>
          </a:prstGeom>
        </p:spPr>
      </p:pic>
      <p:graphicFrame>
        <p:nvGraphicFramePr>
          <p:cNvPr id="47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320594"/>
              </p:ext>
            </p:extLst>
          </p:nvPr>
        </p:nvGraphicFramePr>
        <p:xfrm>
          <a:off x="139949" y="1230784"/>
          <a:ext cx="3746362" cy="54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3" name="テキスト ボックス 52"/>
          <p:cNvSpPr txBox="1"/>
          <p:nvPr/>
        </p:nvSpPr>
        <p:spPr>
          <a:xfrm>
            <a:off x="1391555" y="3361312"/>
            <a:ext cx="226524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加盟店舗等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の特典進呈は任意</a:t>
            </a:r>
          </a:p>
        </p:txBody>
      </p:sp>
      <p:sp>
        <p:nvSpPr>
          <p:cNvPr id="12" name="二等辺三角形 11"/>
          <p:cNvSpPr/>
          <p:nvPr/>
        </p:nvSpPr>
        <p:spPr>
          <a:xfrm rot="10800000">
            <a:off x="5736894" y="5013175"/>
            <a:ext cx="1894839" cy="1008112"/>
          </a:xfrm>
          <a:prstGeom prst="triangle">
            <a:avLst/>
          </a:prstGeom>
          <a:solidFill>
            <a:srgbClr val="FF00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566471" y="6228020"/>
            <a:ext cx="42003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地域消費の拡大と市内滞在時間の延伸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552380" y="471158"/>
            <a:ext cx="6874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「伊達市</a:t>
            </a:r>
            <a:r>
              <a:rPr lang="ja-JP" alt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ぐるっと</a:t>
            </a: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パスポート事業」の流れについて　</a:t>
            </a: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887" y="4869160"/>
            <a:ext cx="481113" cy="1329262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8189CF-EC69-4E72-8FE1-65F169612570}"/>
              </a:ext>
            </a:extLst>
          </p:cNvPr>
          <p:cNvSpPr txBox="1"/>
          <p:nvPr/>
        </p:nvSpPr>
        <p:spPr>
          <a:xfrm>
            <a:off x="6078348" y="4247733"/>
            <a:ext cx="1527944" cy="276999"/>
          </a:xfrm>
          <a:prstGeom prst="rect">
            <a:avLst/>
          </a:prstGeom>
          <a:solidFill>
            <a:srgbClr val="E0EACC"/>
          </a:solidFill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加盟店舗・加盟施設</a:t>
            </a:r>
            <a:endParaRPr kumimoji="1" lang="ja-JP" altLang="en-US" sz="1200" b="1" dirty="0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341DF8E5-EF90-4EC4-8701-65311A0AA325}"/>
              </a:ext>
            </a:extLst>
          </p:cNvPr>
          <p:cNvSpPr/>
          <p:nvPr/>
        </p:nvSpPr>
        <p:spPr>
          <a:xfrm>
            <a:off x="3895661" y="3950818"/>
            <a:ext cx="1265445" cy="6556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D8CC65-7AC1-47C0-8A08-89BB3C897CC5}"/>
              </a:ext>
            </a:extLst>
          </p:cNvPr>
          <p:cNvSpPr txBox="1"/>
          <p:nvPr/>
        </p:nvSpPr>
        <p:spPr>
          <a:xfrm>
            <a:off x="3944855" y="4040645"/>
            <a:ext cx="1167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/>
              <a:t>加盟店舗・加盟施設で</a:t>
            </a:r>
          </a:p>
          <a:p>
            <a:r>
              <a:rPr kumimoji="1" lang="ja-JP" altLang="en-US" sz="800" b="1" dirty="0"/>
              <a:t>買い物</a:t>
            </a:r>
            <a:r>
              <a:rPr kumimoji="1" lang="en-US" altLang="ja-JP" sz="800" b="1" dirty="0"/>
              <a:t>500</a:t>
            </a:r>
            <a:r>
              <a:rPr kumimoji="1" lang="ja-JP" altLang="en-US" sz="800" b="1" dirty="0"/>
              <a:t>円ごとに</a:t>
            </a:r>
          </a:p>
          <a:p>
            <a:r>
              <a:rPr lang="en-US" altLang="ja-JP" sz="800" b="1" dirty="0"/>
              <a:t>1</a:t>
            </a:r>
            <a:r>
              <a:rPr lang="ja-JP" altLang="en-US" sz="800" b="1" dirty="0"/>
              <a:t>スタンプ押印</a:t>
            </a:r>
            <a:endParaRPr kumimoji="1" lang="ja-JP" altLang="en-US" sz="800" b="1" dirty="0"/>
          </a:p>
          <a:p>
            <a:endParaRPr kumimoji="1" lang="ja-JP" altLang="en-US" sz="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5B0AD9-5D4C-4E45-A063-1EF88ED180EE}"/>
              </a:ext>
            </a:extLst>
          </p:cNvPr>
          <p:cNvSpPr txBox="1"/>
          <p:nvPr/>
        </p:nvSpPr>
        <p:spPr>
          <a:xfrm>
            <a:off x="4904126" y="2691738"/>
            <a:ext cx="14624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（政宗ダテ二クルシールなど）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B56F104-5929-4683-87B4-29B8BD002C5B}"/>
              </a:ext>
            </a:extLst>
          </p:cNvPr>
          <p:cNvSpPr txBox="1"/>
          <p:nvPr/>
        </p:nvSpPr>
        <p:spPr>
          <a:xfrm>
            <a:off x="6817845" y="2691738"/>
            <a:ext cx="16095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/>
              <a:t>（政宗ダテ二クル</a:t>
            </a:r>
            <a:r>
              <a:rPr lang="ja-JP" altLang="en-US" sz="800" b="1" dirty="0"/>
              <a:t>ピンバッジなど</a:t>
            </a:r>
            <a:r>
              <a:rPr kumimoji="1" lang="ja-JP" altLang="en-US" sz="800" b="1" dirty="0"/>
              <a:t>）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870D747-5C34-4101-8B4D-5C34B7A2F260}"/>
              </a:ext>
            </a:extLst>
          </p:cNvPr>
          <p:cNvSpPr/>
          <p:nvPr/>
        </p:nvSpPr>
        <p:spPr>
          <a:xfrm>
            <a:off x="155884" y="6369063"/>
            <a:ext cx="1008112" cy="3693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FB3C62D-7AC8-43A8-BF60-EB8AE451A047}"/>
              </a:ext>
            </a:extLst>
          </p:cNvPr>
          <p:cNvSpPr txBox="1"/>
          <p:nvPr/>
        </p:nvSpPr>
        <p:spPr>
          <a:xfrm>
            <a:off x="129569" y="6412686"/>
            <a:ext cx="1092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特産品抽選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CF081A9-625E-4F99-9896-EB9031BF2C67}"/>
              </a:ext>
            </a:extLst>
          </p:cNvPr>
          <p:cNvSpPr txBox="1"/>
          <p:nvPr/>
        </p:nvSpPr>
        <p:spPr>
          <a:xfrm>
            <a:off x="1206630" y="5949280"/>
            <a:ext cx="2653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・「皆伝の書」でスタンプを</a:t>
            </a:r>
            <a:r>
              <a:rPr kumimoji="1" lang="en-US" altLang="ja-JP" sz="1200" dirty="0"/>
              <a:t>5</a:t>
            </a:r>
            <a:r>
              <a:rPr kumimoji="1" lang="ja-JP" altLang="en-US" sz="1200" dirty="0"/>
              <a:t>つ集め、道の駅伊達市観光案内所に持参すると、抽選券がもらえるので、必要事項を記入し、抽選ボックスに投函（</a:t>
            </a:r>
            <a:r>
              <a:rPr kumimoji="1" lang="en-US" altLang="ja-JP" sz="1200" dirty="0"/>
              <a:t>2</a:t>
            </a:r>
            <a:r>
              <a:rPr kumimoji="1" lang="ja-JP" altLang="en-US" sz="1200" dirty="0"/>
              <a:t>月末まで）</a:t>
            </a:r>
          </a:p>
        </p:txBody>
      </p:sp>
    </p:spTree>
    <p:extLst>
      <p:ext uri="{BB962C8B-B14F-4D97-AF65-F5344CB8AC3E}">
        <p14:creationId xmlns:p14="http://schemas.microsoft.com/office/powerpoint/2010/main" val="2070171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286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Company>DATECITY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福島県伊達市</dc:creator>
  <cp:lastModifiedBy>user</cp:lastModifiedBy>
  <cp:revision>50</cp:revision>
  <cp:lastPrinted>2021-08-27T06:12:46Z</cp:lastPrinted>
  <dcterms:created xsi:type="dcterms:W3CDTF">2020-12-23T01:46:51Z</dcterms:created>
  <dcterms:modified xsi:type="dcterms:W3CDTF">2023-04-21T00:49:45Z</dcterms:modified>
</cp:coreProperties>
</file>